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000000"/>
                </a:solidFill>
                <a:latin typeface="Arial"/>
              </a:defRPr>
            </a:pPr>
            <a:r>
              <a:rPr sz="1800" b="0" i="0" u="none" strike="noStrike">
                <a:solidFill>
                  <a:srgbClr val="000000"/>
                </a:solidFill>
                <a:latin typeface="Arial"/>
              </a:rPr>
              <a:t>全球市场规模 (亿美元)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</c:v>
                </c:pt>
              </c:strCache>
            </c:strRef>
          </c:tx>
          <c:spPr>
            <a:solidFill>
              <a:srgbClr val="0F346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2024</c:v>
                  </c:pt>
                  <c:pt idx="1">
                    <c:v>2025</c:v>
                  </c:pt>
                  <c:pt idx="2">
                    <c:v>2026</c:v>
                  </c:pt>
                  <c:pt idx="3">
                    <c:v>2027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58</c:v>
                </c:pt>
                <c:pt idx="3">
                  <c:v>85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FFFFFF"/>
                </a:solidFill>
                <a:latin typeface="Arial"/>
              </a:defRPr>
            </a:pPr>
            <a:r>
              <a:rPr sz="1800" b="0" i="0" u="none" strike="noStrike">
                <a:solidFill>
                  <a:srgbClr val="FFFFFF"/>
                </a:solidFill>
                <a:latin typeface="Arial"/>
              </a:rPr>
              <a:t>年收入 (百万美元)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收入</c:v>
                </c:pt>
              </c:strCache>
            </c:strRef>
          </c:tx>
          <c:spPr>
            <a:solidFill>
              <a:srgbClr val="E9456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Y1</c:v>
                  </c:pt>
                  <c:pt idx="1">
                    <c:v>Y2</c:v>
                  </c:pt>
                  <c:pt idx="2">
                    <c:v>Y3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1.2</c:v>
                </c:pt>
                <c:pt idx="1">
                  <c:v>5.8</c:v>
                </c:pt>
                <c:pt idx="2">
                  <c:v>18.5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CADCF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2A3A7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CADCF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A2A5E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4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1463040"/>
            <a:ext cx="54864" cy="54864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371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NAME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1920240"/>
            <a:ext cx="7315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改变世界的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一句话描述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3474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创始人 · 2026年6月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34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我们发现了什么问题？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38100">
            <a:solidFill>
              <a:srgbClr val="E9456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50292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E2761"/>
                </a:solidFill>
              </a:rPr>
              <a:t>痛点一：XXX 流程耗时 3 小时/天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E2761"/>
                </a:solidFill>
              </a:rPr>
              <a:t>痛点二：现有方案成本高 10 倍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E2761"/>
                </a:solidFill>
              </a:rPr>
              <a:t>痛点三：80% 用户从未获得满意体验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E2761"/>
                </a:solidFill>
              </a:rPr>
              <a:t>痛点四：行业 5 年没有实质性创新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943600" y="1188720"/>
            <a:ext cx="2743200" cy="2377440"/>
          </a:xfrm>
          <a:prstGeom prst="rect">
            <a:avLst/>
          </a:prstGeom>
          <a:solidFill>
            <a:srgbClr val="F0F4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943600" y="146304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$120B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943600" y="21945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全球市场规模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34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我们的解决方案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38100">
            <a:solidFill>
              <a:srgbClr val="E9456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1280160"/>
            <a:ext cx="457200" cy="4572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280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128016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引擎自动分析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457200" cy="4572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371600" y="21031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实时数据驱动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40080" y="2926080"/>
            <a:ext cx="457200" cy="4572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926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371600" y="29260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一键生成报告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0080" y="3749040"/>
            <a:ext cx="457200" cy="457200"/>
          </a:xfrm>
          <a:prstGeom prst="rect">
            <a:avLst/>
          </a:prstGeom>
          <a:solidFill>
            <a:srgbClr val="E94560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371600" y="374904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多端同步协作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34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市场机会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38100">
            <a:solidFill>
              <a:srgbClr val="E94560"/>
            </a:solidFill>
            <a:prstDash val="solid"/>
          </a:ln>
        </p:spPr>
      </p:sp>
      <p:graphicFrame>
        <p:nvGraphicFramePr>
          <p:cNvPr id="4" name="Chart 0" descr=""/>
          <p:cNvGraphicFramePr/>
          <p:nvPr/>
        </p:nvGraphicFramePr>
        <p:xfrm>
          <a:off x="274320" y="1188720"/>
          <a:ext cx="859536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34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核心团队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38100">
            <a:solidFill>
              <a:srgbClr val="E9456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188720"/>
            <a:ext cx="25603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80160" y="1371600"/>
            <a:ext cx="914400" cy="91440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2468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34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张总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8346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CEO · 连续创业者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320040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曾任XX公司VP，10年行业经验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91840" y="1188720"/>
            <a:ext cx="25603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114800" y="1371600"/>
            <a:ext cx="914400" cy="91440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11" name="Text 9"/>
          <p:cNvSpPr/>
          <p:nvPr/>
        </p:nvSpPr>
        <p:spPr>
          <a:xfrm>
            <a:off x="3291840" y="2468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34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李博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291840" y="28346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CTO · AI专家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74720" y="320040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清华计算机博士，前谷歌工程师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188720"/>
            <a:ext cx="25603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949440" y="1371600"/>
            <a:ext cx="914400" cy="91440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16" name="Text 14"/>
          <p:cNvSpPr/>
          <p:nvPr/>
        </p:nvSpPr>
        <p:spPr>
          <a:xfrm>
            <a:off x="6126480" y="24688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F34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王设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126480" y="283464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设计总监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09360" y="320040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红点奖得主，服务过100+品牌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34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财务预测</a:t>
            </a:r>
            <a:endParaRPr lang="en-US" sz="30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82296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科技风 Pitch Deck — 融资路演模板</dc:title>
  <dc:subject>PptxGenJS Presentation</dc:subject>
  <dc:creator>KeyNote 演示</dc:creator>
  <cp:lastModifiedBy>KeyNote 演示</cp:lastModifiedBy>
  <cp:revision>1</cp:revision>
  <dcterms:created xsi:type="dcterms:W3CDTF">2026-06-13T14:54:46Z</dcterms:created>
  <dcterms:modified xsi:type="dcterms:W3CDTF">2026-06-13T14:54:46Z</dcterms:modified>
</cp:coreProperties>
</file>