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品牌名称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3200400" y="2468880"/>
            <a:ext cx="27432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6517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spc="6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以匠心 · 致生活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621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为什么做这个品牌？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1371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280160"/>
            <a:ext cx="45720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"我们发现市场上没有\n真正关注用户体验的\nXX产品。\n\n所以我们决定自己做。"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943600" y="1280160"/>
            <a:ext cx="2743200" cy="1371600"/>
          </a:xfrm>
          <a:prstGeom prst="rect">
            <a:avLst/>
          </a:prstGeom>
          <a:solidFill>
            <a:srgbClr val="0F346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0" y="13716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943600" y="20116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品牌创立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一路走来的里程碑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132588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600200"/>
            <a:ext cx="0" cy="365760"/>
          </a:xfrm>
          <a:prstGeom prst="line">
            <a:avLst/>
          </a:prstGeom>
          <a:noFill/>
          <a:ln w="12700">
            <a:solidFill>
              <a:srgbClr val="DDDD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88720" y="128016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2018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011680" y="128016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品牌创立，首款产品上市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196596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2240280"/>
            <a:ext cx="0" cy="365760"/>
          </a:xfrm>
          <a:prstGeom prst="line">
            <a:avLst/>
          </a:prstGeom>
          <a:noFill/>
          <a:ln w="12700">
            <a:solidFill>
              <a:srgbClr val="DDDD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88720" y="192024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2019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011680" y="19202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年销售额突破 1000 万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260604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3" name="Shape 11"/>
          <p:cNvSpPr/>
          <p:nvPr/>
        </p:nvSpPr>
        <p:spPr>
          <a:xfrm>
            <a:off x="777240" y="2880360"/>
            <a:ext cx="0" cy="365760"/>
          </a:xfrm>
          <a:prstGeom prst="line">
            <a:avLst/>
          </a:prstGeom>
          <a:noFill/>
          <a:ln w="12700">
            <a:solidFill>
              <a:srgbClr val="DDDD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88720" y="256032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2020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011680" y="256032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获 A 轮融资 500 万美元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0080" y="324612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777240" y="3520440"/>
            <a:ext cx="0" cy="365760"/>
          </a:xfrm>
          <a:prstGeom prst="line">
            <a:avLst/>
          </a:prstGeom>
          <a:noFill/>
          <a:ln w="12700">
            <a:solidFill>
              <a:srgbClr val="DDDD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88720" y="320040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011680" y="32004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进入海外市场，覆盖 12 个国家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40080" y="3886200"/>
            <a:ext cx="274320" cy="274320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1" name="Shape 19"/>
          <p:cNvSpPr/>
          <p:nvPr/>
        </p:nvSpPr>
        <p:spPr>
          <a:xfrm>
            <a:off x="777240" y="4160520"/>
            <a:ext cx="0" cy="365760"/>
          </a:xfrm>
          <a:prstGeom prst="line">
            <a:avLst/>
          </a:prstGeom>
          <a:noFill/>
          <a:ln w="12700">
            <a:solidFill>
              <a:srgbClr val="DDDDD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88720" y="384048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01168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年营收突破 1 亿，团队 200 人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为什么选择我们？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402336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731520" y="1371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371600" y="12801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原创设计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0" y="16916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100+ 原创设计，拒绝抄袭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709160" y="1097280"/>
            <a:ext cx="402336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983480" y="13716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🏭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623560" y="12801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自有工厂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623560" y="16916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2000㎡工厂，品控全链路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834640"/>
            <a:ext cx="402336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31520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🤝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371600" y="30175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贴身服务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71600" y="342900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专属客户经理，7×24小时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09160" y="2834640"/>
            <a:ext cx="402336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983480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♻️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623560" y="30175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环保承诺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623560" y="342900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碳中和认证，可持续材料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2801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与我们合作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3200400" y="2377440"/>
            <a:ext cx="27432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651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info@company.com  ·  www.company.com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品牌故事 · 公司介绍</dc:title>
  <dc:subject>PptxGenJS Presentation</dc:subject>
  <dc:creator>KeyNote 演示</dc:creator>
  <cp:lastModifiedBy>KeyNote 演示</cp:lastModifiedBy>
  <cp:revision>1</cp:revision>
  <dcterms:created xsi:type="dcterms:W3CDTF">2026-06-13T14:54:46Z</dcterms:created>
  <dcterms:modified xsi:type="dcterms:W3CDTF">2026-06-13T14:54:46Z</dcterms:modified>
</cp:coreProperties>
</file>