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产品名称</a:t>
            </a:r>
            <a:endParaRPr lang="en-US" sz="5600" dirty="0"/>
          </a:p>
        </p:txBody>
      </p:sp>
      <p:sp>
        <p:nvSpPr>
          <p:cNvPr id="3" name="Text 1"/>
          <p:cNvSpPr/>
          <p:nvPr/>
        </p:nvSpPr>
        <p:spPr>
          <a:xfrm>
            <a:off x="457200" y="26517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一句话介绍你的产品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三个核心亮点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更快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5603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处理速度提升 3 倍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474720" y="1371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474720" y="2011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更轻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474720" y="25603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重量仅 180 克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217920" y="1371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6217920" y="2011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更久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217920" y="25603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续航长达 24 小时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细节之美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1371600" y="1097280"/>
            <a:ext cx="6400800" cy="3200400"/>
          </a:xfrm>
          <a:prstGeom prst="rect">
            <a:avLst/>
          </a:prstGeom>
          <a:solidFill>
            <a:srgbClr val="E8E8ED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097280"/>
            <a:ext cx="64008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产品图片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技术规格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1371600" y="1691640"/>
            <a:ext cx="6400800" cy="0"/>
          </a:xfrm>
          <a:prstGeom prst="line">
            <a:avLst/>
          </a:prstGeom>
          <a:noFill/>
          <a:ln w="6350">
            <a:solidFill>
              <a:srgbClr val="33333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371600" y="1188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处理器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0" y="11887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A18 仿生芯片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371600" y="2331720"/>
            <a:ext cx="6400800" cy="0"/>
          </a:xfrm>
          <a:prstGeom prst="line">
            <a:avLst/>
          </a:prstGeom>
          <a:noFill/>
          <a:ln w="635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0" y="18288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屏幕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114800" y="18288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6.7" Super Retina XDR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371600" y="2971800"/>
            <a:ext cx="6400800" cy="0"/>
          </a:xfrm>
          <a:prstGeom prst="line">
            <a:avLst/>
          </a:prstGeom>
          <a:noFill/>
          <a:ln w="635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0" y="24688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摄像头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24688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48MP 主摄 + 12MP 超广角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3611880"/>
            <a:ext cx="6400800" cy="0"/>
          </a:xfrm>
          <a:prstGeom prst="line">
            <a:avLst/>
          </a:prstGeom>
          <a:noFill/>
          <a:ln w="635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3108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存储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14800" y="310896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256GB / 512GB / 1TB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371600" y="4251960"/>
            <a:ext cx="6400800" cy="0"/>
          </a:xfrm>
          <a:prstGeom prst="line">
            <a:avLst/>
          </a:prstGeom>
          <a:noFill/>
          <a:ln w="635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71600" y="37490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颜色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114800" y="37490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星空黑 · 银河白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¥ 6,999 起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457200" y="2468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9月15日发售 · 现在订购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Apple风格产品发布 — Keynote模板</dc:title>
  <dc:subject>PptxGenJS Presentation</dc:subject>
  <dc:creator>KeyNote 演示</dc:creator>
  <cp:lastModifiedBy>KeyNote 演示</cp:lastModifiedBy>
  <cp:revision>1</cp:revision>
  <dcterms:created xsi:type="dcterms:W3CDTF">2026-06-13T14:54:46Z</dcterms:created>
  <dcterms:modified xsi:type="dcterms:W3CDTF">2026-06-13T14:54:46Z</dcterms:modified>
</cp:coreProperties>
</file>