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4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基线</c:v>
                </c:pt>
              </c:strCache>
            </c:strRef>
          </c:tx>
          <c:spPr>
            <a:solidFill>
              <a:srgbClr val="A5D6A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A</c:v>
                  </c:pt>
                  <c:pt idx="1">
                    <c:v>B</c:v>
                  </c:pt>
                  <c:pt idx="2">
                    <c:v>C</c:v>
                  </c:pt>
                  <c:pt idx="3">
                    <c:v>D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65</c:v>
                </c:pt>
                <c:pt idx="1">
                  <c:v>58</c:v>
                </c:pt>
                <c:pt idx="2">
                  <c:v>72</c:v>
                </c:pt>
                <c:pt idx="3">
                  <c:v>60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本方法</c:v>
                </c:pt>
              </c:strCache>
            </c:strRef>
          </c:tx>
          <c:spPr>
            <a:solidFill>
              <a:srgbClr val="2E7D3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A</c:v>
                  </c:pt>
                  <c:pt idx="1">
                    <c:v>B</c:v>
                  </c:pt>
                  <c:pt idx="2">
                    <c:v>C</c:v>
                  </c:pt>
                  <c:pt idx="3">
                    <c:v>D</c:v>
                  </c:pt>
                </c:lvl>
              </c:multiLvlStrCache>
            </c:multiLvl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88</c:v>
                </c:pt>
                <c:pt idx="1">
                  <c:v>82</c:v>
                </c:pt>
                <c:pt idx="2">
                  <c:v>93</c:v>
                </c:pt>
                <c:pt idx="3">
                  <c:v>79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8F5E9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2E7D3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18872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1B5E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论文题目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457200" y="21031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4CAF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基于XXX的YYY研究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457200" y="33832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答辩人：张三 · 导师：李教授 · 2026年6月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9FD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5E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研究背景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1371600" cy="0"/>
          </a:xfrm>
          <a:prstGeom prst="line">
            <a:avLst/>
          </a:prstGeom>
          <a:noFill/>
          <a:ln w="25400">
            <a:solidFill>
              <a:srgbClr val="4CAF5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188720"/>
            <a:ext cx="82296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37474F"/>
                </a:solidFill>
              </a:rPr>
              <a:t>XXX 领域近年来受到广泛关注，全球市场规模已达 120 亿美元。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37474F"/>
                </a:solidFill>
              </a:rPr>
              <a:t>现有方法在 AAA 场景下存在 BBB 缺陷，准确率仅 65%。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37474F"/>
                </a:solidFill>
              </a:rPr>
              <a:t>迫切需要一种新的方法来解决 CCC 问题。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5E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研究方法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1371600" cy="0"/>
          </a:xfrm>
          <a:prstGeom prst="line">
            <a:avLst/>
          </a:prstGeom>
          <a:noFill/>
          <a:ln w="25400">
            <a:solidFill>
              <a:srgbClr val="4CAF5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14400" y="1463040"/>
            <a:ext cx="1645920" cy="1645920"/>
          </a:xfrm>
          <a:prstGeom prst="rect">
            <a:avLst/>
          </a:prstGeom>
          <a:solidFill>
            <a:srgbClr val="E8F5E9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914400" y="1554480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4CAF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914400" y="2103120"/>
            <a:ext cx="1645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B5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数据采集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2560320" y="21031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4CAF50"/>
                </a:solidFill>
              </a:rPr>
              <a:t>→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2926080" y="1463040"/>
            <a:ext cx="1645920" cy="1645920"/>
          </a:xfrm>
          <a:prstGeom prst="rect">
            <a:avLst/>
          </a:prstGeom>
          <a:solidFill>
            <a:srgbClr val="E8F5E9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2926080" y="1554480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4CAF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2926080" y="2103120"/>
            <a:ext cx="1645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B5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特征工程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0" y="21031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4CAF50"/>
                </a:solidFill>
              </a:rPr>
              <a:t>→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4937760" y="1463040"/>
            <a:ext cx="1645920" cy="1645920"/>
          </a:xfrm>
          <a:prstGeom prst="rect">
            <a:avLst/>
          </a:prstGeom>
          <a:solidFill>
            <a:srgbClr val="E8F5E9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4937760" y="1554480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4CAF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937760" y="2103120"/>
            <a:ext cx="1645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B5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模型构建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583680" y="21031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4CAF50"/>
                </a:solidFill>
              </a:rPr>
              <a:t>→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6949440" y="1463040"/>
            <a:ext cx="1645920" cy="1645920"/>
          </a:xfrm>
          <a:prstGeom prst="rect">
            <a:avLst/>
          </a:prstGeom>
          <a:solidFill>
            <a:srgbClr val="E8F5E9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949440" y="1554480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4CAF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949440" y="2103120"/>
            <a:ext cx="1645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B5E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评估验证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5E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实验结果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1371600" cy="0"/>
          </a:xfrm>
          <a:prstGeom prst="line">
            <a:avLst/>
          </a:prstGeom>
          <a:noFill/>
          <a:ln w="25400">
            <a:solidFill>
              <a:srgbClr val="4CAF50"/>
            </a:solidFill>
            <a:prstDash val="solid"/>
          </a:ln>
        </p:spPr>
      </p:sp>
      <p:graphicFrame>
        <p:nvGraphicFramePr>
          <p:cNvPr id="4" name="Chart 0" descr=""/>
          <p:cNvGraphicFramePr/>
          <p:nvPr/>
        </p:nvGraphicFramePr>
        <p:xfrm>
          <a:off x="457200" y="1188720"/>
          <a:ext cx="8229600" cy="34747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B5E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研究结论与贡献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914400" y="13716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A5D6A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554480" y="1371600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提出了XXX方法，在4个数据集上准确率平均提升18%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914400" y="22860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A5D6A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554480" y="2286000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设计了一种新的特征融合策略，计算效率提升3倍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14400" y="32004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A5D6A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554480" y="3200400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为XXX领域的后续研究提供了新的思路和基础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57200" y="41148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A5D6A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感谢各位评委老师！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清新学术答辩 — 论文答辩模板</dc:title>
  <dc:subject>PptxGenJS Presentation</dc:subject>
  <dc:creator>KeyNote 演示</dc:creator>
  <cp:lastModifiedBy>KeyNote 演示</cp:lastModifiedBy>
  <cp:revision>1</cp:revision>
  <dcterms:created xsi:type="dcterms:W3CDTF">2026-06-13T14:54:46Z</dcterms:created>
  <dcterms:modified xsi:type="dcterms:W3CDTF">2026-06-13T14:54:46Z</dcterms:modified>
</cp:coreProperties>
</file>